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0" r:id="rId2"/>
    <p:sldId id="277" r:id="rId3"/>
    <p:sldId id="278" r:id="rId4"/>
    <p:sldId id="273" r:id="rId5"/>
    <p:sldId id="264" r:id="rId6"/>
    <p:sldId id="266" r:id="rId7"/>
    <p:sldId id="267" r:id="rId8"/>
    <p:sldId id="256" r:id="rId9"/>
    <p:sldId id="269" r:id="rId10"/>
    <p:sldId id="268" r:id="rId11"/>
    <p:sldId id="275" r:id="rId12"/>
    <p:sldId id="276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4" autoAdjust="0"/>
    <p:restoredTop sz="72718" autoAdjust="0"/>
  </p:normalViewPr>
  <p:slideViewPr>
    <p:cSldViewPr snapToGrid="0" snapToObjects="1">
      <p:cViewPr varScale="1">
        <p:scale>
          <a:sx n="81" d="100"/>
          <a:sy n="81" d="100"/>
        </p:scale>
        <p:origin x="-204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AEAA9-78BC-2549-8EAC-DB27F208EDE7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2497A-C9BD-2240-9505-ACBEC3B16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6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Welcome</a:t>
            </a:r>
            <a:r>
              <a:rPr lang="en-US" b="1" baseline="0" dirty="0" smtClean="0"/>
              <a:t> Detectives </a:t>
            </a:r>
          </a:p>
          <a:p>
            <a:r>
              <a:rPr lang="en-US" baseline="0" dirty="0" smtClean="0"/>
              <a:t>“Welcome Detectives – can we start with a roll call to ensure everybody is here?”</a:t>
            </a:r>
          </a:p>
          <a:p>
            <a:r>
              <a:rPr lang="en-US" baseline="0" dirty="0" smtClean="0"/>
              <a:t>Roll Call by preceding each student’s name with “Detective”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“I appreciate you all have busy schedules and important cases you are working on and I would like to thank you all for coming down today”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 “You have all been hand picked by me due to your renowned investigative skills and expertise”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“I know you weren’t given much information so I would like to fill you in on while you have all been gathered here today”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 We have cold case that needs fresh young eyes”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“We want you all to investigate the evidence and existing theories and present three of your best case scenarios concerning the case of death in this case”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“You are welcome to present a new theory of your own, and in fact are encouraged to do so, however it must be based on the evidence and on scientific fact.”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“So lets look at the crime scene”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9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2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Thursday September 19</a:t>
            </a:r>
            <a:r>
              <a:rPr lang="en-US" baseline="30000" dirty="0" smtClean="0"/>
              <a:t>th</a:t>
            </a:r>
            <a:r>
              <a:rPr lang="en-US" baseline="0" dirty="0" smtClean="0"/>
              <a:t>, two hikers, hiking in the </a:t>
            </a:r>
            <a:r>
              <a:rPr lang="en-US" baseline="0" dirty="0" err="1" smtClean="0"/>
              <a:t>Otzal</a:t>
            </a:r>
            <a:r>
              <a:rPr lang="en-US" baseline="0" dirty="0" smtClean="0"/>
              <a:t> Alps between the borders of Austria and Italy discovered this body.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7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Welcome</a:t>
            </a:r>
            <a:r>
              <a:rPr lang="en-US" b="1" baseline="0" dirty="0" smtClean="0"/>
              <a:t> Detectives </a:t>
            </a:r>
          </a:p>
          <a:p>
            <a:r>
              <a:rPr lang="en-US" baseline="0" dirty="0" smtClean="0"/>
              <a:t>“Welcome Detectives – can we start with a roll call to ensure everybody is here?”</a:t>
            </a:r>
          </a:p>
          <a:p>
            <a:r>
              <a:rPr lang="en-US" baseline="0" dirty="0" smtClean="0"/>
              <a:t>Roll Call by preceding each student’s name with “Detective”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“I appreciate you all have busy schedules and important cases you are working on and I would like to thank you all for offering you skills and expertise to enable us to solve the mystery around this particular crime scene”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497A-C9BD-2240-9505-ACBEC3B16B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1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9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4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8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5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2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9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6C52F-5131-5542-BC7F-96AC8959450E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B600EE-36A7-2A4D-B2B7-11218D75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lice Tape Banner Bottom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10" y="5989123"/>
            <a:ext cx="9201725" cy="868878"/>
          </a:xfrm>
          <a:prstGeom prst="rect">
            <a:avLst/>
          </a:prstGeom>
        </p:spPr>
      </p:pic>
      <p:pic>
        <p:nvPicPr>
          <p:cNvPr id="10" name="Picture 9" descr="Police Tape Banner Top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6" y="0"/>
            <a:ext cx="9214352" cy="8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341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Welcome</a:t>
            </a:r>
            <a:r>
              <a:rPr lang="en-US" sz="4800" dirty="0" smtClean="0"/>
              <a:t> </a:t>
            </a:r>
            <a:r>
              <a:rPr lang="en-US" sz="4800" b="1" dirty="0" smtClean="0"/>
              <a:t>Detectives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4765" y="1335040"/>
            <a:ext cx="6675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NARROGIN SENIOR HIGH SCHOOL</a:t>
            </a:r>
            <a:endParaRPr lang="en-US" sz="3200" dirty="0" smtClean="0"/>
          </a:p>
          <a:p>
            <a:pPr algn="ctr"/>
            <a:r>
              <a:rPr lang="en-US" sz="3200" dirty="0" smtClean="0"/>
              <a:t>Department of Crime Investigation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20733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Thank you for your attendance</a:t>
            </a:r>
          </a:p>
          <a:p>
            <a:pPr algn="ctr"/>
            <a:r>
              <a:rPr lang="en-US" sz="2800" dirty="0" smtClean="0"/>
              <a:t>Please take a seat</a:t>
            </a:r>
            <a:endParaRPr lang="en-US" sz="2800" dirty="0"/>
          </a:p>
        </p:txBody>
      </p:sp>
      <p:pic>
        <p:nvPicPr>
          <p:cNvPr id="1026" name="Picture 1" descr="Description: logo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4" y="1335040"/>
            <a:ext cx="134937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75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49" y="996046"/>
            <a:ext cx="6978843" cy="4913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6605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4" y="962542"/>
            <a:ext cx="2556818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90" y="1052549"/>
            <a:ext cx="2556818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397" y="3552731"/>
            <a:ext cx="2556818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44" y="4032701"/>
            <a:ext cx="2556818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834" y="4202714"/>
            <a:ext cx="2556818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806" y="962542"/>
            <a:ext cx="2556818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890" y="3212575"/>
            <a:ext cx="2556818" cy="18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7425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Clothing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275" y="579434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307320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9010" b="13314"/>
          <a:stretch/>
        </p:blipFill>
        <p:spPr>
          <a:xfrm>
            <a:off x="3210074" y="3286570"/>
            <a:ext cx="2387600" cy="9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0676"/>
            <a:ext cx="23876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3476"/>
            <a:ext cx="2387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600" y="900676"/>
            <a:ext cx="2387600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4253476"/>
            <a:ext cx="23876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900676"/>
            <a:ext cx="23876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4253476"/>
            <a:ext cx="2387600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t="-6751" b="-2007"/>
          <a:stretch/>
        </p:blipFill>
        <p:spPr>
          <a:xfrm>
            <a:off x="0" y="2487066"/>
            <a:ext cx="2387600" cy="1823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15181" r="9427"/>
          <a:stretch/>
        </p:blipFill>
        <p:spPr>
          <a:xfrm>
            <a:off x="4775200" y="900676"/>
            <a:ext cx="1981200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6400" y="4253476"/>
            <a:ext cx="2387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2577076"/>
            <a:ext cx="2387600" cy="167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250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Equipment</a:t>
            </a:r>
            <a:endParaRPr 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75" y="584514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389525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29" y="916380"/>
            <a:ext cx="7533955" cy="50433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328949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71" y="5116656"/>
            <a:ext cx="8229600" cy="838746"/>
          </a:xfrm>
        </p:spPr>
        <p:txBody>
          <a:bodyPr/>
          <a:lstStyle/>
          <a:p>
            <a:r>
              <a:rPr lang="en-US" dirty="0" smtClean="0"/>
              <a:t>Erika and </a:t>
            </a:r>
            <a:r>
              <a:rPr lang="en-US" dirty="0"/>
              <a:t>H</a:t>
            </a:r>
            <a:r>
              <a:rPr lang="en-US" dirty="0" smtClean="0"/>
              <a:t>elmut Simon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320090"/>
            <a:ext cx="5842000" cy="3657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2186586" y="3277446"/>
            <a:ext cx="4942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i.telegraph.co.uk</a:t>
            </a:r>
            <a:r>
              <a:rPr lang="en-US" sz="1200" dirty="0"/>
              <a:t>/multimedia/archive/01000/Oetzi-460_1000996c.jpg</a:t>
            </a:r>
          </a:p>
        </p:txBody>
      </p:sp>
    </p:spTree>
    <p:extLst>
      <p:ext uri="{BB962C8B-B14F-4D97-AF65-F5344CB8AC3E}">
        <p14:creationId xmlns:p14="http://schemas.microsoft.com/office/powerpoint/2010/main" val="6837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678"/>
            <a:ext cx="8229600" cy="1006812"/>
          </a:xfrm>
        </p:spPr>
        <p:txBody>
          <a:bodyPr/>
          <a:lstStyle/>
          <a:p>
            <a:r>
              <a:rPr lang="en-US" dirty="0" err="1" smtClean="0"/>
              <a:t>Otzal</a:t>
            </a:r>
            <a:r>
              <a:rPr lang="en-US" dirty="0" smtClean="0"/>
              <a:t> Alps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76" b="8842"/>
          <a:stretch/>
        </p:blipFill>
        <p:spPr>
          <a:xfrm>
            <a:off x="989809" y="1083088"/>
            <a:ext cx="7173382" cy="4136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90578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0809" r="31634"/>
          <a:stretch/>
        </p:blipFill>
        <p:spPr>
          <a:xfrm>
            <a:off x="934721" y="1000601"/>
            <a:ext cx="7312364" cy="48566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1997781" y="343274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queerstoryfiles.blogspot.com.au</a:t>
            </a:r>
            <a:r>
              <a:rPr lang="en-US" sz="1200" dirty="0"/>
              <a:t>/2013_04_01_archive.html</a:t>
            </a:r>
          </a:p>
        </p:txBody>
      </p:sp>
    </p:spTree>
    <p:extLst>
      <p:ext uri="{BB962C8B-B14F-4D97-AF65-F5344CB8AC3E}">
        <p14:creationId xmlns:p14="http://schemas.microsoft.com/office/powerpoint/2010/main" val="421956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01700"/>
            <a:ext cx="7620000" cy="5054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0542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22" y="892905"/>
            <a:ext cx="7436992" cy="5078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39464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85" y="1031802"/>
            <a:ext cx="8165177" cy="4784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4265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3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9311565" y="628202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75" y="579434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9649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77" y="1121307"/>
            <a:ext cx="6631113" cy="4668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016685" y="3518502"/>
            <a:ext cx="45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www.iceman.it</a:t>
            </a:r>
            <a:r>
              <a:rPr lang="en-US" sz="1200" dirty="0"/>
              <a:t>/en/</a:t>
            </a:r>
            <a:r>
              <a:rPr lang="en-US" sz="1200" dirty="0" err="1"/>
              <a:t>oetzi</a:t>
            </a:r>
            <a:r>
              <a:rPr lang="en-US" sz="1200" dirty="0"/>
              <a:t>-the-iceman</a:t>
            </a:r>
          </a:p>
        </p:txBody>
      </p:sp>
    </p:spTree>
    <p:extLst>
      <p:ext uri="{BB962C8B-B14F-4D97-AF65-F5344CB8AC3E}">
        <p14:creationId xmlns:p14="http://schemas.microsoft.com/office/powerpoint/2010/main" val="26284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359</Words>
  <Application>Microsoft Office PowerPoint</Application>
  <PresentationFormat>On-screen Show (4:3)</PresentationFormat>
  <Paragraphs>55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Erika and Helmut Simon </vt:lpstr>
      <vt:lpstr>Otzal Alps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Gray</dc:creator>
  <cp:lastModifiedBy>DONAVON Rebecca</cp:lastModifiedBy>
  <cp:revision>30</cp:revision>
  <dcterms:created xsi:type="dcterms:W3CDTF">2015-08-16T14:45:41Z</dcterms:created>
  <dcterms:modified xsi:type="dcterms:W3CDTF">2016-08-03T03:36:38Z</dcterms:modified>
</cp:coreProperties>
</file>